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2" y="18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257355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17433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24/04/2025</a:t>
            </a:fld>
            <a:endParaRPr lang="fr-FR"/>
          </a:p>
        </p:txBody>
      </p:sp>
      <p:sp>
        <p:nvSpPr>
          <p:cNvPr id="1088189978" name="Espace réservé pour l'image de la diapositiv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1909577513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1528764885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25064995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8163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939770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45188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9C7CDB-FD79-479E-57E9-B551EEC406F0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15273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6916972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Mathieu</a:t>
            </a:r>
          </a:p>
        </p:txBody>
      </p:sp>
      <p:sp>
        <p:nvSpPr>
          <p:cNvPr id="6006247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1CCF7F-4195-4A5F-ECD4-891214E432ED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751022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179616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04493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0EF20-EFE8-88C8-FD01-38641A94135D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68865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1169429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Mathieu</a:t>
            </a:r>
          </a:p>
        </p:txBody>
      </p:sp>
      <p:sp>
        <p:nvSpPr>
          <p:cNvPr id="6148189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F8CE6F-3257-386B-DE8F-218FF76AD5D8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89356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401638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8025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5EC7A-76EB-A40D-7600-A85D3C32ED70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431229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631795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Nicolas</a:t>
            </a:r>
          </a:p>
        </p:txBody>
      </p:sp>
      <p:sp>
        <p:nvSpPr>
          <p:cNvPr id="4818769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0F810-829D-BC67-C0DB-7ED08358C6BF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707004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715961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92851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DD2732-82CE-EAA2-CFAD-FF9DCCB52232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155579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002977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2069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4796BA-CC6A-701B-3662-6E9B605F89C1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85774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626803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01452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D4336A-141B-FAF5-8240-C59727A46216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20053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1345640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39715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DFEB67-8AA3-4FF1-6CBA-E84EF6A7C45F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34248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044383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9026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4C707-4F58-E60E-59F1-321CE22AAC4E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914380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5030317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04595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5E70F2-9CDE-89FE-133F-A0300D8C9BF2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43248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66763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9798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089C5C-F25B-28B0-8547-C8F48E170C64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339133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667475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2865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1AD76-E813-4294-83E9-FC13523A1519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81991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2888407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62223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461830-5915-743A-B243-0187D6F02CE4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220135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661295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77358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ADC11-93CE-5263-5AB1-C90C19413456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68937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7811288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32891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9A0F35-51DF-6D9A-3399-DE388F6A76B4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15998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308868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53679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57AF4-BA29-B7C1-9BEF-F5C67946E9CD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844798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7649234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Nicolas</a:t>
            </a:r>
          </a:p>
        </p:txBody>
      </p:sp>
      <p:sp>
        <p:nvSpPr>
          <p:cNvPr id="14620276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59008-D629-4241-0DF4-8359FD483489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1052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050909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Nicolas</a:t>
            </a:r>
          </a:p>
        </p:txBody>
      </p:sp>
      <p:sp>
        <p:nvSpPr>
          <p:cNvPr id="1919148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00FD88-501B-CB76-A68E-28FCEB6DEFD8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6590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31469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92953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3DFBF7-DFED-078D-3052-6A4ABC311A2F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232816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686814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Mathieu</a:t>
            </a:r>
          </a:p>
        </p:txBody>
      </p:sp>
      <p:sp>
        <p:nvSpPr>
          <p:cNvPr id="12338709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E47A94-9798-0131-2861-9A00A1837BBE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12522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462508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Mathieu</a:t>
            </a:r>
          </a:p>
        </p:txBody>
      </p:sp>
      <p:sp>
        <p:nvSpPr>
          <p:cNvPr id="13764378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05D1-2C0E-5A6D-95B6-1D8F89762883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16037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677955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3566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03CF-F8E3-991A-5168-6F57ECA83A29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26683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9403825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Nicolas</a:t>
            </a:r>
          </a:p>
        </p:txBody>
      </p:sp>
      <p:sp>
        <p:nvSpPr>
          <p:cNvPr id="14275129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19671C-5573-F529-0F81-A4140B2BF869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000327" name="Titr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11648446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</a:p>
        </p:txBody>
      </p:sp>
      <p:sp>
        <p:nvSpPr>
          <p:cNvPr id="167711844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486164594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0204655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763159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953928286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150032431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1169593277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2139607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391086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805538154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154802228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378814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830762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856574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991128711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t>Click to edit Master subtitle style</a:t>
            </a:r>
          </a:p>
        </p:txBody>
      </p:sp>
      <p:sp>
        <p:nvSpPr>
          <p:cNvPr id="599989955" name="Date Placeholder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449335250" name="Footer Placeholder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047494" name="Slide Number Placeholder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1008315040" name="Group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Group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Rectangle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Group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Rectangle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Rectangle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Rectangle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Rectangle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Rectangle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Rectangle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Rectangle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Rectangle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Rectangle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Group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Rectangle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Group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Rectangle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Rectangle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Rectangle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Rectangle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Rectangle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Rectangle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Rectangle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Rectangle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Rectangle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Group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Rectangle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Group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Rectangle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Rectangle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Rectangle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Rectangle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Rectangle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Rectangle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Rectangle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Rectangle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Rectangle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Group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Rectangle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Group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Rectangle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Rectangle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Rectangle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Rectangle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Rectangle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Rectangle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Rectangle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Rectangle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Rectangle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Group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Rectangle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Group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Rectangle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Rectangle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Rectangle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Rectangle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Rectangle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Rectangle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Rectangle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Rectangle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Rectangle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1820608087" name="Group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Rectangle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Rectangle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Rectangle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Rectangle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Rectangle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Rectangle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Rectangle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Rectangle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Rectangle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Rectangle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Rectangle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Rectangle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Rectangle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Rectangle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Rectangle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Rectangle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Rectangle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Rectangle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Rectangle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Rectangle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Rectangle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Rectangle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Rectangle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6281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23103645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249624678" name="Date Placeholder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1644928621" name="Footer Placeholder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8795343" name="Slide Number Placeholder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289864" name="Title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8372739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185313515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2075693069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063263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42991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39867194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88997695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755534373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9122445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895161051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291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97243265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20130185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15066956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789105905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1544691981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4929826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867040524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437921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266242638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894423910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3444593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358674" name="Date Placeholder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779181402" name="Footer Placeholder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9957990" name="Slide Number Placeholder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91330" name="Content Placeholder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25531828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79288046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103558260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022179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1111354957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90910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83477483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1294527186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2089242418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66385277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917634" name="Title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15686614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t>Click icon to add picture</a:t>
            </a:r>
          </a:p>
        </p:txBody>
      </p:sp>
      <p:sp>
        <p:nvSpPr>
          <p:cNvPr id="200977686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959092492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366221016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8576244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49746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650273000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215956021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1362785444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6652659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854501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85514553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953610323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302961840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337059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78554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856437147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t>Click to edit Master subtitle style</a:t>
            </a:r>
          </a:p>
        </p:txBody>
      </p:sp>
      <p:sp>
        <p:nvSpPr>
          <p:cNvPr id="8504938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0880236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51352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63049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4382663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3656914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2899594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727877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317574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20392575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180776560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90612286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98178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75982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22207486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65997872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51807732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71100180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29918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56008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5691025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86691037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00001967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128457675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21033904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51152344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481932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985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86021538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51881502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435071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13670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75421589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956876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265470" name="Titr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62531374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291539545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1714813543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52116740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354295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752164683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59164494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150149195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2395198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595097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847098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427517911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t>Click icon to add picture</a:t>
            </a:r>
          </a:p>
        </p:txBody>
      </p:sp>
      <p:sp>
        <p:nvSpPr>
          <p:cNvPr id="931558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t>Click to edit Master text styles</a:t>
            </a:r>
          </a:p>
        </p:txBody>
      </p:sp>
      <p:sp>
        <p:nvSpPr>
          <p:cNvPr id="113008618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43420904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33797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98035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33231327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88749376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13410038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15572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36016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648472491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74338189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326545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29057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6503468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26723600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11270580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207688825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249453779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7728817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107566" name="Titr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593697914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386951772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593916884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546255091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26323215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1153344801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04796710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12658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541018226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2039737792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76421830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51483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1844612211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6830151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867323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1586724039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2139584870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750914452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596143693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419271114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9051614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493849944" name="Espace réservé pour une image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</a:p>
        </p:txBody>
      </p:sp>
      <p:sp>
        <p:nvSpPr>
          <p:cNvPr id="1967489410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903252780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1196308158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19064651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65617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</a:p>
        </p:txBody>
      </p:sp>
      <p:sp>
        <p:nvSpPr>
          <p:cNvPr id="60112322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1112028458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24/04/2025</a:t>
            </a:fld>
            <a:endParaRPr lang="fr-FR"/>
          </a:p>
        </p:txBody>
      </p:sp>
      <p:sp>
        <p:nvSpPr>
          <p:cNvPr id="593666359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82498412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626410" name="Rectangle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94090038" name="Rectangle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2105419122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Group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Group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Rectangle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Rectangle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Rectangle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Rectangle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Rectangle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Rectangle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Rectangle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Rectangle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Rectangle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Group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Rectangle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Group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Rectangle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Rectangle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Rectangle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Rectangle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Rectangle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Rectangle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Rectangle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Group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Rectangle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Group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Rectangle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Rectangle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Rectangle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Rectangle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Rectangle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Rectangle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Rectangle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Rectangle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Rectangle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Group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Rectangle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Group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Rectangle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Rectangle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Rectangle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Rectangle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Rectangle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Rectangle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Rectangle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Rectangle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Rectangle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Group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Rectangle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Group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Rectangle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Rectangle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Rectangle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Rectangle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Rectangle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Rectangle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Rectangle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Rectangle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Rectangle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Group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Rectangle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Group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Rectangle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Rectangle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Rectangle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Rectangle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Rectangle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Rectangle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Rectangle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Rectangle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Rectangle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Group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Rectangle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Group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Rectangle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Rectangle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Rectangle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Rectangle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Rectangle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Rectangle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Rectangle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Rectangle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Rectangle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Group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Rectangle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Group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Rectangle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Rectangle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Rectangle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Rectangle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Rectangle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Rectangle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Rectangle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Rectangle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Rectangle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Group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Rectangle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Group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Rectangle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Rectangle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Rectangle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Rectangle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Rectangle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Rectangle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Rectangle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Rectangle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Rectangle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Rectangle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Rectangle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Rectangle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Rectangle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Rectangle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Rectangle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Rectangle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Rectangle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Rectangle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Group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Rectangle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Rectangle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Rectangle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Rectangle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Rectangle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Rectangle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699345182" name="Rectangle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02443186" name="Rectangle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083699716" name="Rectangle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292597169" name="Rectangle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889275462" name="Rectangle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671709693" name="Rectangle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367340177" name="Rectangle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969832680" name="Rectangle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734390291" name="Rectangle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61592455" name="Rectangle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591305396" name="Rectangle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2120448719" name="Rectangle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243245585" name="Rectangle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708848588" name="Rectangle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652178342" name="Rectangle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096863737" name="Rectangle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52626755" name="Rectangle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6084717" name="Rectangle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185332526" name="Rectangle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446570313" name="Rectangle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463190566" name="Rectangle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60803967" name="Rectangle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743026398" name="Rectangle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295669623" name="Rectangle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510683318" name="Rectangle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17353105" name="Rectangle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78841114" name="Rectangle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311393586" name="Rectangle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31813049" name="Rectangle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75443607" name="Rectangle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347700069" name="Rectangle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482910729" name="Rectangle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456143882" name="Rectangle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30142713" name="Rectangle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340391788" name="Rectangle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206487577" name="Rectangle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78679023" name="Rectangle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08717425" name="Rectangle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563119084" name="Rectangle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261480412" name="Rectangle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695918189" name="Rectangle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585734107" name="Rectangle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32334925" name="Rectangle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079096612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043477705" name="Title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192874084" name="Slide Number Placehold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643454391" name="Date Placehold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en-US"/>
              <a:t>4/24/2025</a:t>
            </a:fld>
            <a:endParaRPr/>
          </a:p>
        </p:txBody>
      </p:sp>
      <p:sp>
        <p:nvSpPr>
          <p:cNvPr id="1582443286" name="Footer Placehold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83857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t>Click to edit Master title style</a:t>
            </a:r>
          </a:p>
        </p:txBody>
      </p:sp>
      <p:sp>
        <p:nvSpPr>
          <p:cNvPr id="6232574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t>Click to edit Master text styles</a:t>
            </a:r>
          </a:p>
          <a:p>
            <a:pPr lvl="1">
              <a:defRPr/>
            </a:pPr>
            <a:r>
              <a:t>Second level</a:t>
            </a:r>
          </a:p>
          <a:p>
            <a:pPr lvl="2">
              <a:defRPr/>
            </a:pPr>
            <a:r>
              <a:t>Third level</a:t>
            </a:r>
          </a:p>
          <a:p>
            <a:pPr lvl="3">
              <a:defRPr/>
            </a:pPr>
            <a:r>
              <a:t>Fourth level</a:t>
            </a:r>
          </a:p>
          <a:p>
            <a:pPr lvl="4">
              <a:defRPr/>
            </a:pPr>
            <a:r>
              <a:t>Fifth level</a:t>
            </a:r>
          </a:p>
        </p:txBody>
      </p:sp>
      <p:sp>
        <p:nvSpPr>
          <p:cNvPr id="1530614862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4/24/2025</a:t>
            </a:fld>
            <a:endParaRPr/>
          </a:p>
        </p:txBody>
      </p:sp>
      <p:sp>
        <p:nvSpPr>
          <p:cNvPr id="72733275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933708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382125" name="Titre 1"/>
          <p:cNvSpPr>
            <a:spLocks noGrp="1"/>
          </p:cNvSpPr>
          <p:nvPr>
            <p:ph type="title"/>
          </p:nvPr>
        </p:nvSpPr>
        <p:spPr bwMode="auto">
          <a:xfrm>
            <a:off x="893683" y="2178470"/>
            <a:ext cx="1051560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Projet OCR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26290124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4043963" name="TextBox 2044043962"/>
          <p:cNvSpPr txBox="1"/>
          <p:nvPr/>
        </p:nvSpPr>
        <p:spPr bwMode="auto">
          <a:xfrm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91016662" name="Rectangle: Diagonal Corners Rounded 2091016661"/>
          <p:cNvSpPr/>
          <p:nvPr/>
        </p:nvSpPr>
        <p:spPr bwMode="auto">
          <a:xfrm>
            <a:off x="2405315" y="3603647"/>
            <a:ext cx="2820509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 Tessier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88686006" name="Rectangle: Diagonal Corners Rounded 1488686005"/>
          <p:cNvSpPr/>
          <p:nvPr/>
        </p:nvSpPr>
        <p:spPr bwMode="auto">
          <a:xfrm>
            <a:off x="6747768" y="3603647"/>
            <a:ext cx="3148080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Mathieu Laureti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9728735" name="Circle: Hollow 1069728734"/>
          <p:cNvSpPr/>
          <p:nvPr/>
        </p:nvSpPr>
        <p:spPr bwMode="auto">
          <a:xfrm>
            <a:off x="5862193" y="2049827"/>
            <a:ext cx="4391699" cy="4012711"/>
          </a:xfrm>
          <a:prstGeom prst="donut">
            <a:avLst>
              <a:gd name="adj" fmla="val 7461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1795141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 err="1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Résultats</a:t>
            </a:r>
            <a:endParaRPr dirty="0"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89404875" name="Espace réservé du contenu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40000" lnSpcReduction="12000"/>
          </a:bodyPr>
          <a:lstStyle/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{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Stencil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HELLO, WORLD!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Vladimir_Script_Regular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Jus )39/223 74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Brush_Script_MT_Italic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ello, Weordd!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Bradley_Hand_ITC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Hellp, Worlo 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Juice_ITC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	text:  Fello or!</a:t>
            </a:r>
            <a:endParaRPr lang="fr-FR" sz="2800" b="1" i="0" u="none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lang="fr-FR" sz="2800" b="1" i="0" u="none" strike="noStrike" cap="none" spc="0">
                <a:solidFill>
                  <a:srgbClr val="FEB685"/>
                </a:solidFill>
                <a:latin typeface="Open Sans Semibold"/>
                <a:ea typeface="Open Sans Semibold"/>
                <a:cs typeface="Open Sans Semibold"/>
              </a:rPr>
              <a:t>}</a:t>
            </a: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92300014" name="TextBox 992300013"/>
          <p:cNvSpPr txBox="1"/>
          <p:nvPr/>
        </p:nvSpPr>
        <p:spPr bwMode="auto">
          <a:xfrm>
            <a:off x="1274949" y="2735217"/>
            <a:ext cx="1711604" cy="36611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76277806" name="Rectangle: Diagonal Corners Rounded 1776277805"/>
          <p:cNvSpPr/>
          <p:nvPr/>
        </p:nvSpPr>
        <p:spPr bwMode="auto">
          <a:xfrm>
            <a:off x="6941431" y="3500680"/>
            <a:ext cx="2233224" cy="55550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Original</a:t>
            </a:r>
            <a:endParaRPr>
              <a:solidFill>
                <a:schemeClr val="tx1"/>
              </a:solidFill>
              <a:latin typeface="Open Sans Extrabold"/>
              <a:cs typeface="Open Sans Extrabold"/>
            </a:endParaRPr>
          </a:p>
        </p:txBody>
      </p:sp>
      <p:sp>
        <p:nvSpPr>
          <p:cNvPr id="116595157" name="Rectangle: Diagonal Corners Rounded 116595156"/>
          <p:cNvSpPr/>
          <p:nvPr/>
        </p:nvSpPr>
        <p:spPr bwMode="auto">
          <a:xfrm>
            <a:off x="4303680" y="3370980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Vladimir_Script_Regular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54189594" name="Rectangle: Diagonal Corners Rounded 354189593"/>
          <p:cNvSpPr/>
          <p:nvPr/>
        </p:nvSpPr>
        <p:spPr bwMode="auto">
          <a:xfrm>
            <a:off x="7076167" y="1892321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Brush_Script_MT_Italic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26062884" name="Rectangle: Diagonal Corners Rounded 226062883"/>
          <p:cNvSpPr/>
          <p:nvPr/>
        </p:nvSpPr>
        <p:spPr bwMode="auto">
          <a:xfrm>
            <a:off x="9889196" y="3429000"/>
            <a:ext cx="195156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Bradley_Hand_ITC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77300531" name="Rectangle: Diagonal Corners Rounded 1477300530"/>
          <p:cNvSpPr/>
          <p:nvPr/>
        </p:nvSpPr>
        <p:spPr bwMode="auto">
          <a:xfrm>
            <a:off x="5058556" y="5093731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Stencil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41836825" name="Rectangle: Diagonal Corners Rounded 541836824"/>
          <p:cNvSpPr/>
          <p:nvPr/>
        </p:nvSpPr>
        <p:spPr bwMode="auto">
          <a:xfrm>
            <a:off x="8851753" y="5093731"/>
            <a:ext cx="2074887" cy="56221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Juice_ITC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14559923" name="Espace réservé du contenu 2"/>
          <p:cNvSpPr>
            <a:spLocks noGrp="1"/>
          </p:cNvSpPr>
          <p:nvPr/>
        </p:nvSpPr>
        <p:spPr bwMode="auto">
          <a:xfrm>
            <a:off x="5058556" y="5797621"/>
            <a:ext cx="2017610" cy="542756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65000" lnSpcReduction="7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HELLO, WORLD!</a:t>
            </a:r>
          </a:p>
        </p:txBody>
      </p:sp>
      <p:sp>
        <p:nvSpPr>
          <p:cNvPr id="154478469" name="Espace réservé du contenu 2"/>
          <p:cNvSpPr>
            <a:spLocks noGrp="1"/>
          </p:cNvSpPr>
          <p:nvPr/>
        </p:nvSpPr>
        <p:spPr bwMode="auto">
          <a:xfrm>
            <a:off x="8880391" y="5905584"/>
            <a:ext cx="2017609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Fello or !</a:t>
            </a:r>
          </a:p>
        </p:txBody>
      </p:sp>
      <p:sp>
        <p:nvSpPr>
          <p:cNvPr id="1965584982" name="Espace réservé du contenu 2"/>
          <p:cNvSpPr>
            <a:spLocks noGrp="1"/>
          </p:cNvSpPr>
          <p:nvPr/>
        </p:nvSpPr>
        <p:spPr bwMode="auto">
          <a:xfrm>
            <a:off x="6925612" y="4152983"/>
            <a:ext cx="2264861" cy="4459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HELLO WORLD!</a:t>
            </a:r>
          </a:p>
        </p:txBody>
      </p:sp>
      <p:sp>
        <p:nvSpPr>
          <p:cNvPr id="1466966491" name="Espace réservé du contenu 2"/>
          <p:cNvSpPr>
            <a:spLocks noGrp="1"/>
          </p:cNvSpPr>
          <p:nvPr/>
        </p:nvSpPr>
        <p:spPr bwMode="auto">
          <a:xfrm>
            <a:off x="4332318" y="4056183"/>
            <a:ext cx="2017609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75000" lnSpcReduction="5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Jus )39/223 74</a:t>
            </a:r>
          </a:p>
        </p:txBody>
      </p:sp>
      <p:sp>
        <p:nvSpPr>
          <p:cNvPr id="148269373" name="Espace réservé du contenu 2"/>
          <p:cNvSpPr>
            <a:spLocks noGrp="1"/>
          </p:cNvSpPr>
          <p:nvPr/>
        </p:nvSpPr>
        <p:spPr bwMode="auto">
          <a:xfrm>
            <a:off x="7042384" y="2558575"/>
            <a:ext cx="2142452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Ello, Weordd !</a:t>
            </a:r>
          </a:p>
        </p:txBody>
      </p:sp>
      <p:sp>
        <p:nvSpPr>
          <p:cNvPr id="1989214886" name="Espace réservé du contenu 2"/>
          <p:cNvSpPr>
            <a:spLocks noGrp="1"/>
          </p:cNvSpPr>
          <p:nvPr/>
        </p:nvSpPr>
        <p:spPr bwMode="auto">
          <a:xfrm>
            <a:off x="9817803" y="4152983"/>
            <a:ext cx="2094354" cy="5427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Hellp, Worlo 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378928" name="Titre 1"/>
          <p:cNvSpPr>
            <a:spLocks noGrp="1"/>
          </p:cNvSpPr>
          <p:nvPr>
            <p:ph type="title"/>
          </p:nvPr>
        </p:nvSpPr>
        <p:spPr bwMode="auto">
          <a:xfrm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457812971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</a:p>
        </p:txBody>
      </p:sp>
      <p:pic>
        <p:nvPicPr>
          <p:cNvPr id="1933790918" name="Picture 193379091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42756" y="255372"/>
            <a:ext cx="6122329" cy="6079214"/>
          </a:xfrm>
          <a:prstGeom prst="rect">
            <a:avLst/>
          </a:prstGeom>
        </p:spPr>
      </p:pic>
      <p:sp>
        <p:nvSpPr>
          <p:cNvPr id="2045777022" name="Arrow: Left 2045777021"/>
          <p:cNvSpPr/>
          <p:nvPr/>
        </p:nvSpPr>
        <p:spPr bwMode="auto">
          <a:xfrm>
            <a:off x="5676605" y="4591717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7544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Évaluation + amélioration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61716092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b="1"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Robuste + versatile</a:t>
            </a:r>
          </a:p>
        </p:txBody>
      </p:sp>
      <p:sp>
        <p:nvSpPr>
          <p:cNvPr id="531462034" name="TextBox 531462033"/>
          <p:cNvSpPr txBox="1"/>
          <p:nvPr/>
        </p:nvSpPr>
        <p:spPr bwMode="auto">
          <a:xfrm>
            <a:off x="1274949" y="2735217"/>
            <a:ext cx="1711605" cy="366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14716413" name="Rectangle: Diagonal Corners Rounded 214716412"/>
          <p:cNvSpPr/>
          <p:nvPr/>
        </p:nvSpPr>
        <p:spPr bwMode="auto">
          <a:xfrm>
            <a:off x="1274949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Gras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61783076" name="Rectangle: Diagonal Corners Rounded 261783075"/>
          <p:cNvSpPr/>
          <p:nvPr/>
        </p:nvSpPr>
        <p:spPr bwMode="auto">
          <a:xfrm>
            <a:off x="4680447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Contexte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107647928" name="Rectangle: Diagonal Corners Rounded 1107647927"/>
          <p:cNvSpPr/>
          <p:nvPr/>
        </p:nvSpPr>
        <p:spPr bwMode="auto">
          <a:xfrm>
            <a:off x="8017615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Rotation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458032800" name="Picture 45803279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09313" y="2643407"/>
            <a:ext cx="2649827" cy="2584514"/>
          </a:xfrm>
          <a:prstGeom prst="rect">
            <a:avLst/>
          </a:prstGeom>
        </p:spPr>
      </p:pic>
      <p:pic>
        <p:nvPicPr>
          <p:cNvPr id="664548560" name="Picture 66454855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91824" y="2681793"/>
            <a:ext cx="2610470" cy="2546127"/>
          </a:xfrm>
          <a:prstGeom prst="rect">
            <a:avLst/>
          </a:prstGeom>
        </p:spPr>
      </p:pic>
      <p:pic>
        <p:nvPicPr>
          <p:cNvPr id="1747327688" name="Picture 174732768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66647" y="2643407"/>
            <a:ext cx="2649827" cy="25845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478437" name="Titre 1"/>
          <p:cNvSpPr>
            <a:spLocks noGrp="1"/>
          </p:cNvSpPr>
          <p:nvPr>
            <p:ph type="title"/>
          </p:nvPr>
        </p:nvSpPr>
        <p:spPr bwMode="auto">
          <a:xfrm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19516611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</a:p>
        </p:txBody>
      </p:sp>
      <p:sp>
        <p:nvSpPr>
          <p:cNvPr id="715522422" name="Arrow: Left 715522421"/>
          <p:cNvSpPr/>
          <p:nvPr/>
        </p:nvSpPr>
        <p:spPr bwMode="auto">
          <a:xfrm>
            <a:off x="3207881" y="5356308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42191079" name="Picture 24219107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206517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Conclusion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23052059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64152138" name="TextBox 964152137"/>
          <p:cNvSpPr txBox="1"/>
          <p:nvPr/>
        </p:nvSpPr>
        <p:spPr bwMode="auto">
          <a:xfrm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685477727" name="Rectangle: Diagonal Corners Rounded 685477726"/>
          <p:cNvSpPr/>
          <p:nvPr/>
        </p:nvSpPr>
        <p:spPr bwMode="auto">
          <a:xfrm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Réussite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99086862" name="Rectangle: Diagonal Corners Rounded 999086861"/>
          <p:cNvSpPr/>
          <p:nvPr/>
        </p:nvSpPr>
        <p:spPr bwMode="auto">
          <a:xfrm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Manuscrite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79007556" name="Rectangle: Diagonal Corners Rounded 579007555"/>
          <p:cNvSpPr/>
          <p:nvPr/>
        </p:nvSpPr>
        <p:spPr bwMode="auto">
          <a:xfrm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Fichier text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560281404" name="Picture 156028140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284533455" name="Picture 28453345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19212" y="2735217"/>
            <a:ext cx="2555697" cy="2492705"/>
          </a:xfrm>
          <a:prstGeom prst="rect">
            <a:avLst/>
          </a:prstGeom>
        </p:spPr>
      </p:pic>
      <p:sp>
        <p:nvSpPr>
          <p:cNvPr id="1056476009" name="&quot;Not Allowed&quot; Symbol 1056476008"/>
          <p:cNvSpPr/>
          <p:nvPr/>
        </p:nvSpPr>
        <p:spPr bwMode="auto">
          <a:xfrm>
            <a:off x="4465461" y="2735217"/>
            <a:ext cx="2663197" cy="2611676"/>
          </a:xfrm>
          <a:prstGeom prst="noSmoking">
            <a:avLst>
              <a:gd name="adj" fmla="val 7368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008348254" name="Picture 200834825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56379" y="2735217"/>
            <a:ext cx="2555697" cy="2492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92188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Nicolas Tessier (Open sans Extrebold)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4639950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359655379" name="Rectangle: Diagonal Corners Rounded 1359655378"/>
          <p:cNvSpPr/>
          <p:nvPr/>
        </p:nvSpPr>
        <p:spPr bwMode="auto">
          <a:xfrm>
            <a:off x="3438010" y="2574324"/>
            <a:ext cx="2233226" cy="1135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Text</a:t>
            </a:r>
          </a:p>
        </p:txBody>
      </p:sp>
      <p:sp>
        <p:nvSpPr>
          <p:cNvPr id="2055956442" name="Rectangle: Diagonal Corners Rounded 2055956441"/>
          <p:cNvSpPr/>
          <p:nvPr/>
        </p:nvSpPr>
        <p:spPr bwMode="auto">
          <a:xfrm>
            <a:off x="6216219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102572517" name="Rectangle: Diagonal Corners Rounded 2102572516"/>
          <p:cNvSpPr/>
          <p:nvPr/>
        </p:nvSpPr>
        <p:spPr bwMode="auto">
          <a:xfrm>
            <a:off x="8719750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50449338" name="Rectangle: Diagonal Corners Rounded 1850449337"/>
          <p:cNvSpPr/>
          <p:nvPr/>
        </p:nvSpPr>
        <p:spPr bwMode="auto">
          <a:xfrm>
            <a:off x="1011621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7FFF00"/>
              </a:gs>
              <a:gs pos="74000">
                <a:srgbClr val="BFFF00"/>
              </a:gs>
              <a:gs pos="100000">
                <a:srgbClr val="FFFF0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Text</a:t>
            </a:r>
            <a:endParaRPr/>
          </a:p>
        </p:txBody>
      </p:sp>
      <p:sp>
        <p:nvSpPr>
          <p:cNvPr id="174363468" name="Rectangle: Diagonal Corners Rounded 174363467"/>
          <p:cNvSpPr/>
          <p:nvPr/>
        </p:nvSpPr>
        <p:spPr bwMode="auto">
          <a:xfrm>
            <a:off x="3532399" y="4380727"/>
            <a:ext cx="2138837" cy="56795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Some text</a:t>
            </a:r>
            <a:endParaRPr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33107515" name="Rectangle: Diagonal Corners Rounded 1233107514"/>
          <p:cNvSpPr/>
          <p:nvPr/>
        </p:nvSpPr>
        <p:spPr bwMode="auto">
          <a:xfrm>
            <a:off x="8719750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B0F0"/>
              </a:gs>
              <a:gs pos="100000">
                <a:srgbClr val="00B6F2"/>
              </a:gs>
            </a:gsLst>
            <a:path path="circle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compatLnSpc="0"/>
          <a:lstStyle/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842221717" name="Rectangle: Diagonal Corners Rounded 842221716"/>
          <p:cNvSpPr/>
          <p:nvPr/>
        </p:nvSpPr>
        <p:spPr bwMode="auto">
          <a:xfrm>
            <a:off x="6216219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67420360" name="Rectangle: Diagonal Corners Rounded 1767420359"/>
          <p:cNvSpPr/>
          <p:nvPr/>
        </p:nvSpPr>
        <p:spPr bwMode="auto">
          <a:xfrm>
            <a:off x="1058815" y="262902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D6C9E"/>
              </a:gs>
              <a:gs pos="100000">
                <a:srgbClr val="FEB68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00106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1871445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133804193" name="TextBox 1133804192"/>
          <p:cNvSpPr txBox="1"/>
          <p:nvPr/>
        </p:nvSpPr>
        <p:spPr bwMode="auto">
          <a:xfrm>
            <a:off x="1274949" y="2735219"/>
            <a:ext cx="17116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2000501419" name="Rectangle: Diagonal Corners Rounded 2000501418"/>
          <p:cNvSpPr/>
          <p:nvPr/>
        </p:nvSpPr>
        <p:spPr bwMode="auto">
          <a:xfrm>
            <a:off x="1061335" y="239733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69518366" name="Rectangle: Diagonal Corners Rounded 69518365"/>
          <p:cNvSpPr/>
          <p:nvPr/>
        </p:nvSpPr>
        <p:spPr bwMode="auto">
          <a:xfrm>
            <a:off x="3641807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8F2A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1269276842" name="Rectangle: Diagonal Corners Rounded 1269276841"/>
          <p:cNvSpPr/>
          <p:nvPr/>
        </p:nvSpPr>
        <p:spPr bwMode="auto">
          <a:xfrm>
            <a:off x="6323480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38F2A8"/>
              </a:gs>
              <a:gs pos="100000">
                <a:srgbClr val="00B0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8026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normal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3910777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Nicolas Tessier sait faire du desing</a:t>
            </a:r>
          </a:p>
        </p:txBody>
      </p:sp>
      <p:sp>
        <p:nvSpPr>
          <p:cNvPr id="1875997949" name="TextBox 1875997948"/>
          <p:cNvSpPr txBox="1"/>
          <p:nvPr/>
        </p:nvSpPr>
        <p:spPr bwMode="auto">
          <a:xfrm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9788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Image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39438164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868208256" name="TextBox 1868208255"/>
          <p:cNvSpPr txBox="1"/>
          <p:nvPr/>
        </p:nvSpPr>
        <p:spPr bwMode="auto">
          <a:xfrm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420713959" name="Picture 142071395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68469" y="416747"/>
            <a:ext cx="7701182" cy="77011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92242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conversation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33037579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</a:p>
        </p:txBody>
      </p:sp>
      <p:sp>
        <p:nvSpPr>
          <p:cNvPr id="2026857320" name="Rectangle: Diagonal Corners Rounded 2026857319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636350300" name="TextBox 1636350299"/>
          <p:cNvSpPr txBox="1"/>
          <p:nvPr/>
        </p:nvSpPr>
        <p:spPr bwMode="auto">
          <a:xfrm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33355444" name="Speech Bubble: Rectangle with Corners Rounded 933355443"/>
          <p:cNvSpPr/>
          <p:nvPr/>
        </p:nvSpPr>
        <p:spPr bwMode="auto">
          <a:xfrm>
            <a:off x="7511249" y="2207482"/>
            <a:ext cx="3733139" cy="527734"/>
          </a:xfrm>
          <a:prstGeom prst="wedgeRoundRectCallout">
            <a:avLst>
              <a:gd name="adj1" fmla="val 45334"/>
              <a:gd name="adj2" fmla="val 76000"/>
              <a:gd name="adj3" fmla="val 16667"/>
            </a:avLst>
          </a:prstGeom>
          <a:solidFill>
            <a:srgbClr val="2467FE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latin typeface="Open Sans Semibold"/>
              <a:cs typeface="Open Sans Semibold"/>
            </a:endParaRPr>
          </a:p>
        </p:txBody>
      </p:sp>
      <p:sp>
        <p:nvSpPr>
          <p:cNvPr id="1278186160" name="Speech Bubble: Rectangle with Corners Rounded 1278186159"/>
          <p:cNvSpPr/>
          <p:nvPr/>
        </p:nvSpPr>
        <p:spPr bwMode="auto">
          <a:xfrm>
            <a:off x="912854" y="3172854"/>
            <a:ext cx="3732769" cy="487059"/>
          </a:xfrm>
          <a:prstGeom prst="wedgeRoundRectCallout">
            <a:avLst>
              <a:gd name="adj1" fmla="val -47196"/>
              <a:gd name="adj2" fmla="val 116491"/>
              <a:gd name="adj3" fmla="val 16667"/>
            </a:avLst>
          </a:prstGeom>
          <a:solidFill>
            <a:srgbClr val="E3E3E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solidFill>
                <a:schemeClr val="tx1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8438760" name="Titre 1"/>
          <p:cNvSpPr>
            <a:spLocks noGrp="1"/>
          </p:cNvSpPr>
          <p:nvPr>
            <p:ph type="title"/>
          </p:nvPr>
        </p:nvSpPr>
        <p:spPr bwMode="auto">
          <a:xfrm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3609937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</a:p>
        </p:txBody>
      </p:sp>
      <p:sp>
        <p:nvSpPr>
          <p:cNvPr id="342254125" name="Arrow: Left 342254124"/>
          <p:cNvSpPr/>
          <p:nvPr/>
        </p:nvSpPr>
        <p:spPr bwMode="auto">
          <a:xfrm>
            <a:off x="3531860" y="227850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687443174" name="Picture 68744317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2909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Graphique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00746376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</a:p>
        </p:txBody>
      </p:sp>
      <p:sp>
        <p:nvSpPr>
          <p:cNvPr id="9303359" name="Rectangle: Diagonal Corners Rounded 9303358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91509300" name="TextBox 391509299"/>
          <p:cNvSpPr txBox="1"/>
          <p:nvPr/>
        </p:nvSpPr>
        <p:spPr bwMode="auto">
          <a:xfrm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graphicFrame>
        <p:nvGraphicFramePr>
          <p:cNvPr id="1643765752" name="Table 1643765751"/>
          <p:cNvGraphicFramePr>
            <a:graphicFrameLocks/>
          </p:cNvGraphicFramePr>
          <p:nvPr/>
        </p:nvGraphicFramePr>
        <p:xfrm>
          <a:off x="896733" y="2029139"/>
          <a:ext cx="10398528" cy="414782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5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9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9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4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0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73804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38F2A8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</a:t>
            </a:r>
          </a:p>
        </p:txBody>
      </p:sp>
      <p:sp>
        <p:nvSpPr>
          <p:cNvPr id="123306119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</a:p>
        </p:txBody>
      </p:sp>
      <p:sp>
        <p:nvSpPr>
          <p:cNvPr id="1921026710" name="Rectangle: Diagonal Corners Rounded 1921026709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538929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0000">
                        <a:alpha val="99999"/>
                      </a:srgbClr>
                    </a:gs>
                    <a:gs pos="100000">
                      <a:srgbClr val="FFC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</a:p>
        </p:txBody>
      </p:sp>
      <p:sp>
        <p:nvSpPr>
          <p:cNvPr id="94220960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</a:p>
        </p:txBody>
      </p:sp>
      <p:sp>
        <p:nvSpPr>
          <p:cNvPr id="839730385" name="Rectangle: Diagonal Corners Rounded 839730384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952110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7030A0">
                        <a:alpha val="99999"/>
                      </a:srgbClr>
                    </a:gs>
                    <a:gs pos="100000">
                      <a:srgbClr val="FF0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sombre</a:t>
            </a:r>
          </a:p>
        </p:txBody>
      </p:sp>
      <p:sp>
        <p:nvSpPr>
          <p:cNvPr id="129057692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</a:p>
        </p:txBody>
      </p:sp>
      <p:sp>
        <p:nvSpPr>
          <p:cNvPr id="126025602" name="Rectangle: Diagonal Corners Rounded 126025601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365317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</a:p>
        </p:txBody>
      </p:sp>
      <p:sp>
        <p:nvSpPr>
          <p:cNvPr id="174967374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</a:p>
        </p:txBody>
      </p:sp>
      <p:sp>
        <p:nvSpPr>
          <p:cNvPr id="1200407257" name="Rectangle: Diagonal Corners Rounded 1200407256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1631299" name="Titre 1"/>
          <p:cNvSpPr>
            <a:spLocks noGrp="1"/>
          </p:cNvSpPr>
          <p:nvPr>
            <p:ph type="title"/>
          </p:nvPr>
        </p:nvSpPr>
        <p:spPr bwMode="auto">
          <a:xfrm>
            <a:off x="838197" y="538889"/>
            <a:ext cx="352594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</a:p>
        </p:txBody>
      </p:sp>
      <p:sp>
        <p:nvSpPr>
          <p:cNvPr id="25687385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7" y="2186028"/>
            <a:ext cx="4388338" cy="4029505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</a:p>
        </p:txBody>
      </p:sp>
      <p:sp>
        <p:nvSpPr>
          <p:cNvPr id="691942099" name="Rectangle: Diagonal Corners Rounded 691942098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578542554" name="Picture 157854255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07934" y="-51486"/>
            <a:ext cx="7881660" cy="90036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237973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dirty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</a:t>
            </a:r>
            <a:r>
              <a:rPr lang="en-US" dirty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 -</a:t>
            </a:r>
            <a:r>
              <a:rPr dirty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 </a:t>
            </a:r>
            <a:r>
              <a:rPr dirty="0" err="1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utilité</a:t>
            </a:r>
            <a:endParaRPr dirty="0"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57530787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55983383" name="TextBox 1455983382"/>
          <p:cNvSpPr txBox="1"/>
          <p:nvPr/>
        </p:nvSpPr>
        <p:spPr bwMode="auto">
          <a:xfrm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11381157" name="Picture 11138115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92627" y="2681794"/>
            <a:ext cx="2597866" cy="2533834"/>
          </a:xfrm>
          <a:prstGeom prst="rect">
            <a:avLst/>
          </a:prstGeom>
        </p:spPr>
      </p:pic>
      <p:sp>
        <p:nvSpPr>
          <p:cNvPr id="226558119" name="Rectangle: Diagonal Corners Rounded 226558118"/>
          <p:cNvSpPr/>
          <p:nvPr/>
        </p:nvSpPr>
        <p:spPr bwMode="auto">
          <a:xfrm>
            <a:off x="1274949" y="5372187"/>
            <a:ext cx="2233224" cy="5555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Recherche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901931148" name="Picture 190193114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91825" y="2681794"/>
            <a:ext cx="2610469" cy="2546127"/>
          </a:xfrm>
          <a:prstGeom prst="rect">
            <a:avLst/>
          </a:prstGeom>
        </p:spPr>
      </p:pic>
      <p:sp>
        <p:nvSpPr>
          <p:cNvPr id="1152270754" name="Rectangle: Diagonal Corners Rounded 1152270753"/>
          <p:cNvSpPr/>
          <p:nvPr/>
        </p:nvSpPr>
        <p:spPr bwMode="auto">
          <a:xfrm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Science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554480780" name="Picture 55448077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35295" y="2681794"/>
            <a:ext cx="2597865" cy="2533833"/>
          </a:xfrm>
          <a:prstGeom prst="rect">
            <a:avLst/>
          </a:prstGeom>
        </p:spPr>
      </p:pic>
      <p:sp>
        <p:nvSpPr>
          <p:cNvPr id="352130641" name="Rectangle: Diagonal Corners Rounded 352130640"/>
          <p:cNvSpPr/>
          <p:nvPr/>
        </p:nvSpPr>
        <p:spPr bwMode="auto">
          <a:xfrm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Finance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57483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dirty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</a:t>
            </a:r>
            <a:r>
              <a:rPr lang="en-US" dirty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- </a:t>
            </a:r>
            <a:r>
              <a:rPr dirty="0" err="1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objectif</a:t>
            </a:r>
            <a:endParaRPr dirty="0"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84118576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41415510" name="TextBox 1041415509"/>
          <p:cNvSpPr txBox="1"/>
          <p:nvPr/>
        </p:nvSpPr>
        <p:spPr bwMode="auto">
          <a:xfrm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287984120" name="Rectangle: Diagonal Corners Rounded 1287984119"/>
          <p:cNvSpPr/>
          <p:nvPr/>
        </p:nvSpPr>
        <p:spPr bwMode="auto">
          <a:xfrm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85590011" name="Rectangle: Diagonal Corners Rounded 485590010"/>
          <p:cNvSpPr/>
          <p:nvPr/>
        </p:nvSpPr>
        <p:spPr bwMode="auto">
          <a:xfrm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OCR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41420234" name="Rectangle: Diagonal Corners Rounded 441420233"/>
          <p:cNvSpPr/>
          <p:nvPr/>
        </p:nvSpPr>
        <p:spPr bwMode="auto">
          <a:xfrm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Texte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968911812" name="Picture 9689118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324945000" name="Picture 3249449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268882902" name="Picture 26888290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62913" y="2747961"/>
            <a:ext cx="2542630" cy="2479959"/>
          </a:xfrm>
          <a:prstGeom prst="rect">
            <a:avLst/>
          </a:prstGeom>
        </p:spPr>
      </p:pic>
      <p:sp>
        <p:nvSpPr>
          <p:cNvPr id="1416302205" name="Arrow: Right 1416302204"/>
          <p:cNvSpPr/>
          <p:nvPr/>
        </p:nvSpPr>
        <p:spPr bwMode="auto">
          <a:xfrm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8416902" name="Arrow: Right 1418416901"/>
          <p:cNvSpPr/>
          <p:nvPr/>
        </p:nvSpPr>
        <p:spPr bwMode="auto">
          <a:xfrm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9205156" name="Arrow: Down 479205155"/>
          <p:cNvSpPr/>
          <p:nvPr/>
        </p:nvSpPr>
        <p:spPr bwMode="auto">
          <a:xfrm>
            <a:off x="5554836" y="1825623"/>
            <a:ext cx="484448" cy="650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861594585" name="Circle: Hollow 861594584"/>
          <p:cNvSpPr/>
          <p:nvPr/>
        </p:nvSpPr>
        <p:spPr bwMode="auto">
          <a:xfrm>
            <a:off x="4639658" y="2977089"/>
            <a:ext cx="2314804" cy="2250831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3006337" name="Titre 1"/>
          <p:cNvSpPr>
            <a:spLocks noGrp="1"/>
          </p:cNvSpPr>
          <p:nvPr>
            <p:ph type="title"/>
          </p:nvPr>
        </p:nvSpPr>
        <p:spPr bwMode="auto">
          <a:xfrm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009830280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</a:p>
        </p:txBody>
      </p:sp>
      <p:sp>
        <p:nvSpPr>
          <p:cNvPr id="1077003320" name="Arrow: Left 1077003319"/>
          <p:cNvSpPr/>
          <p:nvPr/>
        </p:nvSpPr>
        <p:spPr bwMode="auto">
          <a:xfrm>
            <a:off x="3826119" y="308119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891953033" name="Picture 189195303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14605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plan global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0410490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7323939" name="TextBox 87323938"/>
          <p:cNvSpPr txBox="1"/>
          <p:nvPr/>
        </p:nvSpPr>
        <p:spPr bwMode="auto">
          <a:xfrm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89941952" name="Rectangle: Diagonal Corners Rounded 389941951"/>
          <p:cNvSpPr/>
          <p:nvPr/>
        </p:nvSpPr>
        <p:spPr bwMode="auto">
          <a:xfrm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Tesseract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54741255" name="Rectangle: Diagonal Corners Rounded 1254741254"/>
          <p:cNvSpPr/>
          <p:nvPr/>
        </p:nvSpPr>
        <p:spPr bwMode="auto">
          <a:xfrm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01231469" name="Rectangle: Diagonal Corners Rounded 1701231468"/>
          <p:cNvSpPr/>
          <p:nvPr/>
        </p:nvSpPr>
        <p:spPr bwMode="auto">
          <a:xfrm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018959743" name="Arrow: Right 2018959742"/>
          <p:cNvSpPr/>
          <p:nvPr/>
        </p:nvSpPr>
        <p:spPr bwMode="auto">
          <a:xfrm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0575177" name="Arrow: Right 1990575176"/>
          <p:cNvSpPr/>
          <p:nvPr/>
        </p:nvSpPr>
        <p:spPr bwMode="auto">
          <a:xfrm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59224857" name="Picture 15922485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1818003533" name="Picture 181800353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159602907" name="Picture 15960290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2070629956" name="Arrow: Down 2070629955"/>
          <p:cNvSpPr/>
          <p:nvPr/>
        </p:nvSpPr>
        <p:spPr bwMode="auto">
          <a:xfrm>
            <a:off x="5554835" y="1825623"/>
            <a:ext cx="484447" cy="65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74339657" name="Circle: Hollow 174339656"/>
          <p:cNvSpPr/>
          <p:nvPr/>
        </p:nvSpPr>
        <p:spPr bwMode="auto">
          <a:xfrm>
            <a:off x="4491825" y="2681794"/>
            <a:ext cx="2610469" cy="2546126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393061309" name="Picture 39306130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110933" y="1292240"/>
            <a:ext cx="2046589" cy="1324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167929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9132910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45073204" name="TextBox 845073203"/>
          <p:cNvSpPr txBox="1"/>
          <p:nvPr/>
        </p:nvSpPr>
        <p:spPr bwMode="auto">
          <a:xfrm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002606798" name="Rectangle: Diagonal Corners Rounded 1002606797"/>
          <p:cNvSpPr/>
          <p:nvPr/>
        </p:nvSpPr>
        <p:spPr bwMode="auto">
          <a:xfrm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Phrase 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810224966" name="Rectangle: Diagonal Corners Rounded 810224965"/>
          <p:cNvSpPr/>
          <p:nvPr/>
        </p:nvSpPr>
        <p:spPr bwMode="auto">
          <a:xfrm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78379636" name="Rectangle: Diagonal Corners Rounded 78379635"/>
          <p:cNvSpPr/>
          <p:nvPr/>
        </p:nvSpPr>
        <p:spPr bwMode="auto">
          <a:xfrm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954160676" name="Arrow: Right 1954160675"/>
          <p:cNvSpPr/>
          <p:nvPr/>
        </p:nvSpPr>
        <p:spPr bwMode="auto">
          <a:xfrm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06624728" name="Picture 20662472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169430742" name="Picture 116943074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91826" y="2681794"/>
            <a:ext cx="2610468" cy="2546127"/>
          </a:xfrm>
          <a:prstGeom prst="rect">
            <a:avLst/>
          </a:prstGeom>
        </p:spPr>
      </p:pic>
      <p:sp>
        <p:nvSpPr>
          <p:cNvPr id="2027999244" name="Frame 2027999243"/>
          <p:cNvSpPr/>
          <p:nvPr/>
        </p:nvSpPr>
        <p:spPr bwMode="auto">
          <a:xfrm>
            <a:off x="838197" y="2306734"/>
            <a:ext cx="6497363" cy="3946071"/>
          </a:xfrm>
          <a:prstGeom prst="frame">
            <a:avLst>
              <a:gd name="adj1" fmla="val 4566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758243089" name="Picture 75824308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552919866" name="Arrow: Right 552919865"/>
          <p:cNvSpPr/>
          <p:nvPr/>
        </p:nvSpPr>
        <p:spPr bwMode="auto">
          <a:xfrm>
            <a:off x="7251326" y="3981569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480869" name="Titre 1"/>
          <p:cNvSpPr>
            <a:spLocks noGrp="1"/>
          </p:cNvSpPr>
          <p:nvPr>
            <p:ph type="title"/>
          </p:nvPr>
        </p:nvSpPr>
        <p:spPr bwMode="auto">
          <a:xfrm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94255407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</a:p>
        </p:txBody>
      </p:sp>
      <p:sp>
        <p:nvSpPr>
          <p:cNvPr id="1420791388" name="Arrow: Left 1420791387"/>
          <p:cNvSpPr/>
          <p:nvPr/>
        </p:nvSpPr>
        <p:spPr bwMode="auto">
          <a:xfrm>
            <a:off x="4678748" y="385297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151037791" name="Picture 11510377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51B54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33849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dirty="0" err="1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</a:t>
            </a:r>
            <a:r>
              <a:rPr lang="en-US" dirty="0" err="1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</a:t>
            </a:r>
            <a:endParaRPr dirty="0"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657176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732280120" name="TextBox 1732280119"/>
          <p:cNvSpPr txBox="1"/>
          <p:nvPr/>
        </p:nvSpPr>
        <p:spPr bwMode="auto">
          <a:xfrm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2057559332" name="Picture 205755933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815000" y="265175"/>
            <a:ext cx="6992861" cy="6336711"/>
          </a:xfrm>
          <a:prstGeom prst="rect">
            <a:avLst/>
          </a:prstGeom>
        </p:spPr>
      </p:pic>
      <p:sp>
        <p:nvSpPr>
          <p:cNvPr id="326932954" name="Arrow: Right 326932953"/>
          <p:cNvSpPr/>
          <p:nvPr/>
        </p:nvSpPr>
        <p:spPr bwMode="auto">
          <a:xfrm>
            <a:off x="4204920" y="5329179"/>
            <a:ext cx="1646813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196902" name="Rectangle: Diagonal Corners Rounded 157196901"/>
          <p:cNvSpPr/>
          <p:nvPr/>
        </p:nvSpPr>
        <p:spPr bwMode="auto">
          <a:xfrm>
            <a:off x="1819234" y="5271085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Coude peu élevé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576650393" name="Picture 57665039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21287" y="3791330"/>
            <a:ext cx="4199242" cy="419924"/>
          </a:xfrm>
          <a:prstGeom prst="rect">
            <a:avLst/>
          </a:prstGeom>
        </p:spPr>
      </p:pic>
      <p:pic>
        <p:nvPicPr>
          <p:cNvPr id="1462580159" name="Picture 146258015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1287" y="3068309"/>
            <a:ext cx="4199242" cy="419924"/>
          </a:xfrm>
          <a:prstGeom prst="rect">
            <a:avLst/>
          </a:prstGeom>
        </p:spPr>
      </p:pic>
      <p:pic>
        <p:nvPicPr>
          <p:cNvPr id="1776149288" name="Picture 177614928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21287" y="2367202"/>
            <a:ext cx="4199242" cy="419924"/>
          </a:xfrm>
          <a:prstGeom prst="rect">
            <a:avLst/>
          </a:prstGeom>
        </p:spPr>
      </p:pic>
      <p:pic>
        <p:nvPicPr>
          <p:cNvPr id="1337945058" name="Picture 133794505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26285" y="4637809"/>
            <a:ext cx="4194244" cy="419424"/>
          </a:xfrm>
          <a:prstGeom prst="rect">
            <a:avLst/>
          </a:prstGeom>
        </p:spPr>
      </p:pic>
      <p:pic>
        <p:nvPicPr>
          <p:cNvPr id="302373224" name="Picture 302373223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21287" y="1690686"/>
            <a:ext cx="4199242" cy="419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319</Words>
  <Application>Microsoft Office PowerPoint</Application>
  <DocSecurity>0</DocSecurity>
  <PresentationFormat>Widescreen</PresentationFormat>
  <Paragraphs>154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Open Sans</vt:lpstr>
      <vt:lpstr>Open Sans Extrabold</vt:lpstr>
      <vt:lpstr>Open Sans Semibold</vt:lpstr>
      <vt:lpstr>Times New Roman</vt:lpstr>
      <vt:lpstr>Office Theme</vt:lpstr>
      <vt:lpstr>Basic</vt:lpstr>
      <vt:lpstr>Blank</vt:lpstr>
      <vt:lpstr>Projet OCR</vt:lpstr>
      <vt:lpstr>Diapositive simple image</vt:lpstr>
      <vt:lpstr>Introduction - utilité</vt:lpstr>
      <vt:lpstr>Introduction - objectif</vt:lpstr>
      <vt:lpstr>Diapositive simple image</vt:lpstr>
      <vt:lpstr>Méthodologie plan global</vt:lpstr>
      <vt:lpstr>Méthodologie train data</vt:lpstr>
      <vt:lpstr>Diapositive simple image</vt:lpstr>
      <vt:lpstr>Résultats</vt:lpstr>
      <vt:lpstr>Résultats</vt:lpstr>
      <vt:lpstr>Diapositive simple image</vt:lpstr>
      <vt:lpstr>Évaluation + amélioration</vt:lpstr>
      <vt:lpstr>Diapositive simple image</vt:lpstr>
      <vt:lpstr>Conclusion</vt:lpstr>
      <vt:lpstr>Nicolas Tessier (Open sans Extrebold)</vt:lpstr>
      <vt:lpstr>PowerPoint Presentation</vt:lpstr>
      <vt:lpstr>Diapositive normal</vt:lpstr>
      <vt:lpstr>Diapositive Image</vt:lpstr>
      <vt:lpstr>Diapositive conversation</vt:lpstr>
      <vt:lpstr>Diapositive Graphique</vt:lpstr>
      <vt:lpstr>Exemple de Titre</vt:lpstr>
      <vt:lpstr>Exemple de Titre en colère</vt:lpstr>
      <vt:lpstr>Exemple de Titre en sombre</vt:lpstr>
      <vt:lpstr>Exemple de Titre en colère</vt:lpstr>
      <vt:lpstr>Diapositive simple image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Laureti, Mathieu</cp:lastModifiedBy>
  <cp:revision>17</cp:revision>
  <dcterms:created xsi:type="dcterms:W3CDTF">2012-12-03T06:56:55Z</dcterms:created>
  <dcterms:modified xsi:type="dcterms:W3CDTF">2025-04-24T21:57:09Z</dcterms:modified>
  <cp:category/>
  <dc:identifier/>
  <cp:contentStatus/>
  <dc:language/>
  <cp:version/>
</cp:coreProperties>
</file>